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1625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93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791B85-2C14-45EA-B2D9-AC45C0E803F1}" v="7" dt="2024-09-24T13:36:43.6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40" d="100"/>
          <a:sy n="40" d="100"/>
        </p:scale>
        <p:origin x="2290" y="-59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eline Gazan" userId="fc4a2e27adcc2737" providerId="LiveId" clId="{03791B85-2C14-45EA-B2D9-AC45C0E803F1}"/>
    <pc:docChg chg="undo redo custSel addSld modSld modMainMaster">
      <pc:chgData name="Adeline Gazan" userId="fc4a2e27adcc2737" providerId="LiveId" clId="{03791B85-2C14-45EA-B2D9-AC45C0E803F1}" dt="2024-09-24T13:57:50.736" v="564"/>
      <pc:docMkLst>
        <pc:docMk/>
      </pc:docMkLst>
      <pc:sldChg chg="addSp delSp modSp new mod">
        <pc:chgData name="Adeline Gazan" userId="fc4a2e27adcc2737" providerId="LiveId" clId="{03791B85-2C14-45EA-B2D9-AC45C0E803F1}" dt="2024-09-24T13:57:50.736" v="564"/>
        <pc:sldMkLst>
          <pc:docMk/>
          <pc:sldMk cId="2000391312" sldId="256"/>
        </pc:sldMkLst>
        <pc:spChg chg="del">
          <ac:chgData name="Adeline Gazan" userId="fc4a2e27adcc2737" providerId="LiveId" clId="{03791B85-2C14-45EA-B2D9-AC45C0E803F1}" dt="2024-09-24T13:25:32.353" v="1" actId="478"/>
          <ac:spMkLst>
            <pc:docMk/>
            <pc:sldMk cId="2000391312" sldId="256"/>
            <ac:spMk id="2" creationId="{64212563-ADD4-3611-DF54-3FE956471B2B}"/>
          </ac:spMkLst>
        </pc:spChg>
        <pc:spChg chg="del">
          <ac:chgData name="Adeline Gazan" userId="fc4a2e27adcc2737" providerId="LiveId" clId="{03791B85-2C14-45EA-B2D9-AC45C0E803F1}" dt="2024-09-24T13:25:35.297" v="2" actId="478"/>
          <ac:spMkLst>
            <pc:docMk/>
            <pc:sldMk cId="2000391312" sldId="256"/>
            <ac:spMk id="3" creationId="{A56909D6-CAF2-6AF6-0FAF-049A576D307F}"/>
          </ac:spMkLst>
        </pc:spChg>
        <pc:spChg chg="add mod">
          <ac:chgData name="Adeline Gazan" userId="fc4a2e27adcc2737" providerId="LiveId" clId="{03791B85-2C14-45EA-B2D9-AC45C0E803F1}" dt="2024-09-24T13:57:50.736" v="564"/>
          <ac:spMkLst>
            <pc:docMk/>
            <pc:sldMk cId="2000391312" sldId="256"/>
            <ac:spMk id="5" creationId="{02B17020-7342-25EA-D492-86462A4075BF}"/>
          </ac:spMkLst>
        </pc:spChg>
        <pc:spChg chg="add mod">
          <ac:chgData name="Adeline Gazan" userId="fc4a2e27adcc2737" providerId="LiveId" clId="{03791B85-2C14-45EA-B2D9-AC45C0E803F1}" dt="2024-09-24T13:44:39.626" v="243" actId="1036"/>
          <ac:spMkLst>
            <pc:docMk/>
            <pc:sldMk cId="2000391312" sldId="256"/>
            <ac:spMk id="6" creationId="{E6D2F22D-BB3E-54EF-EAA1-6C9811B0BEA8}"/>
          </ac:spMkLst>
        </pc:spChg>
        <pc:spChg chg="add mod">
          <ac:chgData name="Adeline Gazan" userId="fc4a2e27adcc2737" providerId="LiveId" clId="{03791B85-2C14-45EA-B2D9-AC45C0E803F1}" dt="2024-09-24T13:29:50.408" v="79"/>
          <ac:spMkLst>
            <pc:docMk/>
            <pc:sldMk cId="2000391312" sldId="256"/>
            <ac:spMk id="9" creationId="{9B38A0FF-6A5B-C502-3B02-35D7E0E83BA2}"/>
          </ac:spMkLst>
        </pc:spChg>
        <pc:grpChg chg="add mod">
          <ac:chgData name="Adeline Gazan" userId="fc4a2e27adcc2737" providerId="LiveId" clId="{03791B85-2C14-45EA-B2D9-AC45C0E803F1}" dt="2024-09-24T13:30:07.481" v="83" actId="14100"/>
          <ac:grpSpMkLst>
            <pc:docMk/>
            <pc:sldMk cId="2000391312" sldId="256"/>
            <ac:grpSpMk id="7" creationId="{4C40A98C-DB01-39F5-DF67-1AB9AE5BF59E}"/>
          </ac:grpSpMkLst>
        </pc:grpChg>
        <pc:picChg chg="add mod">
          <ac:chgData name="Adeline Gazan" userId="fc4a2e27adcc2737" providerId="LiveId" clId="{03791B85-2C14-45EA-B2D9-AC45C0E803F1}" dt="2024-09-24T13:29:50.408" v="79"/>
          <ac:picMkLst>
            <pc:docMk/>
            <pc:sldMk cId="2000391312" sldId="256"/>
            <ac:picMk id="8" creationId="{39D1AC3B-B230-B8EB-6FF6-2E6B99D53A71}"/>
          </ac:picMkLst>
        </pc:picChg>
      </pc:sldChg>
      <pc:sldMasterChg chg="modSp modSldLayout">
        <pc:chgData name="Adeline Gazan" userId="fc4a2e27adcc2737" providerId="LiveId" clId="{03791B85-2C14-45EA-B2D9-AC45C0E803F1}" dt="2024-09-24T13:28:04.199" v="60"/>
        <pc:sldMasterMkLst>
          <pc:docMk/>
          <pc:sldMasterMk cId="1712831552" sldId="2147483660"/>
        </pc:sldMasterMkLst>
        <pc:spChg chg="mod">
          <ac:chgData name="Adeline Gazan" userId="fc4a2e27adcc2737" providerId="LiveId" clId="{03791B85-2C14-45EA-B2D9-AC45C0E803F1}" dt="2024-09-24T13:28:04.199" v="60"/>
          <ac:spMkLst>
            <pc:docMk/>
            <pc:sldMasterMk cId="1712831552" sldId="2147483660"/>
            <ac:spMk id="2" creationId="{00000000-0000-0000-0000-000000000000}"/>
          </ac:spMkLst>
        </pc:spChg>
        <pc:spChg chg="mod">
          <ac:chgData name="Adeline Gazan" userId="fc4a2e27adcc2737" providerId="LiveId" clId="{03791B85-2C14-45EA-B2D9-AC45C0E803F1}" dt="2024-09-24T13:28:04.199" v="60"/>
          <ac:spMkLst>
            <pc:docMk/>
            <pc:sldMasterMk cId="1712831552" sldId="2147483660"/>
            <ac:spMk id="3" creationId="{00000000-0000-0000-0000-000000000000}"/>
          </ac:spMkLst>
        </pc:spChg>
        <pc:spChg chg="mod">
          <ac:chgData name="Adeline Gazan" userId="fc4a2e27adcc2737" providerId="LiveId" clId="{03791B85-2C14-45EA-B2D9-AC45C0E803F1}" dt="2024-09-24T13:28:04.199" v="60"/>
          <ac:spMkLst>
            <pc:docMk/>
            <pc:sldMasterMk cId="1712831552" sldId="2147483660"/>
            <ac:spMk id="4" creationId="{00000000-0000-0000-0000-000000000000}"/>
          </ac:spMkLst>
        </pc:spChg>
        <pc:spChg chg="mod">
          <ac:chgData name="Adeline Gazan" userId="fc4a2e27adcc2737" providerId="LiveId" clId="{03791B85-2C14-45EA-B2D9-AC45C0E803F1}" dt="2024-09-24T13:28:04.199" v="60"/>
          <ac:spMkLst>
            <pc:docMk/>
            <pc:sldMasterMk cId="1712831552" sldId="2147483660"/>
            <ac:spMk id="5" creationId="{00000000-0000-0000-0000-000000000000}"/>
          </ac:spMkLst>
        </pc:spChg>
        <pc:spChg chg="mod">
          <ac:chgData name="Adeline Gazan" userId="fc4a2e27adcc2737" providerId="LiveId" clId="{03791B85-2C14-45EA-B2D9-AC45C0E803F1}" dt="2024-09-24T13:28:04.199" v="60"/>
          <ac:spMkLst>
            <pc:docMk/>
            <pc:sldMasterMk cId="1712831552" sldId="2147483660"/>
            <ac:spMk id="6" creationId="{00000000-0000-0000-0000-000000000000}"/>
          </ac:spMkLst>
        </pc:spChg>
        <pc:sldLayoutChg chg="modSp">
          <pc:chgData name="Adeline Gazan" userId="fc4a2e27adcc2737" providerId="LiveId" clId="{03791B85-2C14-45EA-B2D9-AC45C0E803F1}" dt="2024-09-24T13:28:04.199" v="60"/>
          <pc:sldLayoutMkLst>
            <pc:docMk/>
            <pc:sldMasterMk cId="1712831552" sldId="2147483660"/>
            <pc:sldLayoutMk cId="3330857721" sldId="2147483661"/>
          </pc:sldLayoutMkLst>
          <pc:spChg chg="mod">
            <ac:chgData name="Adeline Gazan" userId="fc4a2e27adcc2737" providerId="LiveId" clId="{03791B85-2C14-45EA-B2D9-AC45C0E803F1}" dt="2024-09-24T13:28:04.199" v="60"/>
            <ac:spMkLst>
              <pc:docMk/>
              <pc:sldMasterMk cId="1712831552" sldId="2147483660"/>
              <pc:sldLayoutMk cId="3330857721" sldId="2147483661"/>
              <ac:spMk id="2" creationId="{00000000-0000-0000-0000-000000000000}"/>
            </ac:spMkLst>
          </pc:spChg>
          <pc:spChg chg="mod">
            <ac:chgData name="Adeline Gazan" userId="fc4a2e27adcc2737" providerId="LiveId" clId="{03791B85-2C14-45EA-B2D9-AC45C0E803F1}" dt="2024-09-24T13:28:04.199" v="60"/>
            <ac:spMkLst>
              <pc:docMk/>
              <pc:sldMasterMk cId="1712831552" sldId="2147483660"/>
              <pc:sldLayoutMk cId="3330857721" sldId="2147483661"/>
              <ac:spMk id="3" creationId="{00000000-0000-0000-0000-000000000000}"/>
            </ac:spMkLst>
          </pc:spChg>
        </pc:sldLayoutChg>
        <pc:sldLayoutChg chg="modSp">
          <pc:chgData name="Adeline Gazan" userId="fc4a2e27adcc2737" providerId="LiveId" clId="{03791B85-2C14-45EA-B2D9-AC45C0E803F1}" dt="2024-09-24T13:28:04.199" v="60"/>
          <pc:sldLayoutMkLst>
            <pc:docMk/>
            <pc:sldMasterMk cId="1712831552" sldId="2147483660"/>
            <pc:sldLayoutMk cId="1459916014" sldId="2147483663"/>
          </pc:sldLayoutMkLst>
          <pc:spChg chg="mod">
            <ac:chgData name="Adeline Gazan" userId="fc4a2e27adcc2737" providerId="LiveId" clId="{03791B85-2C14-45EA-B2D9-AC45C0E803F1}" dt="2024-09-24T13:28:04.199" v="60"/>
            <ac:spMkLst>
              <pc:docMk/>
              <pc:sldMasterMk cId="1712831552" sldId="2147483660"/>
              <pc:sldLayoutMk cId="1459916014" sldId="2147483663"/>
              <ac:spMk id="2" creationId="{00000000-0000-0000-0000-000000000000}"/>
            </ac:spMkLst>
          </pc:spChg>
          <pc:spChg chg="mod">
            <ac:chgData name="Adeline Gazan" userId="fc4a2e27adcc2737" providerId="LiveId" clId="{03791B85-2C14-45EA-B2D9-AC45C0E803F1}" dt="2024-09-24T13:28:04.199" v="60"/>
            <ac:spMkLst>
              <pc:docMk/>
              <pc:sldMasterMk cId="1712831552" sldId="2147483660"/>
              <pc:sldLayoutMk cId="1459916014" sldId="2147483663"/>
              <ac:spMk id="3" creationId="{00000000-0000-0000-0000-000000000000}"/>
            </ac:spMkLst>
          </pc:spChg>
        </pc:sldLayoutChg>
        <pc:sldLayoutChg chg="modSp">
          <pc:chgData name="Adeline Gazan" userId="fc4a2e27adcc2737" providerId="LiveId" clId="{03791B85-2C14-45EA-B2D9-AC45C0E803F1}" dt="2024-09-24T13:28:04.199" v="60"/>
          <pc:sldLayoutMkLst>
            <pc:docMk/>
            <pc:sldMasterMk cId="1712831552" sldId="2147483660"/>
            <pc:sldLayoutMk cId="2025508544" sldId="2147483664"/>
          </pc:sldLayoutMkLst>
          <pc:spChg chg="mod">
            <ac:chgData name="Adeline Gazan" userId="fc4a2e27adcc2737" providerId="LiveId" clId="{03791B85-2C14-45EA-B2D9-AC45C0E803F1}" dt="2024-09-24T13:28:04.199" v="60"/>
            <ac:spMkLst>
              <pc:docMk/>
              <pc:sldMasterMk cId="1712831552" sldId="2147483660"/>
              <pc:sldLayoutMk cId="2025508544" sldId="2147483664"/>
              <ac:spMk id="3" creationId="{00000000-0000-0000-0000-000000000000}"/>
            </ac:spMkLst>
          </pc:spChg>
          <pc:spChg chg="mod">
            <ac:chgData name="Adeline Gazan" userId="fc4a2e27adcc2737" providerId="LiveId" clId="{03791B85-2C14-45EA-B2D9-AC45C0E803F1}" dt="2024-09-24T13:28:04.199" v="60"/>
            <ac:spMkLst>
              <pc:docMk/>
              <pc:sldMasterMk cId="1712831552" sldId="2147483660"/>
              <pc:sldLayoutMk cId="2025508544" sldId="2147483664"/>
              <ac:spMk id="4" creationId="{00000000-0000-0000-0000-000000000000}"/>
            </ac:spMkLst>
          </pc:spChg>
        </pc:sldLayoutChg>
        <pc:sldLayoutChg chg="modSp">
          <pc:chgData name="Adeline Gazan" userId="fc4a2e27adcc2737" providerId="LiveId" clId="{03791B85-2C14-45EA-B2D9-AC45C0E803F1}" dt="2024-09-24T13:28:04.199" v="60"/>
          <pc:sldLayoutMkLst>
            <pc:docMk/>
            <pc:sldMasterMk cId="1712831552" sldId="2147483660"/>
            <pc:sldLayoutMk cId="586482408" sldId="2147483665"/>
          </pc:sldLayoutMkLst>
          <pc:spChg chg="mod">
            <ac:chgData name="Adeline Gazan" userId="fc4a2e27adcc2737" providerId="LiveId" clId="{03791B85-2C14-45EA-B2D9-AC45C0E803F1}" dt="2024-09-24T13:28:04.199" v="60"/>
            <ac:spMkLst>
              <pc:docMk/>
              <pc:sldMasterMk cId="1712831552" sldId="2147483660"/>
              <pc:sldLayoutMk cId="586482408" sldId="2147483665"/>
              <ac:spMk id="2" creationId="{00000000-0000-0000-0000-000000000000}"/>
            </ac:spMkLst>
          </pc:spChg>
          <pc:spChg chg="mod">
            <ac:chgData name="Adeline Gazan" userId="fc4a2e27adcc2737" providerId="LiveId" clId="{03791B85-2C14-45EA-B2D9-AC45C0E803F1}" dt="2024-09-24T13:28:04.199" v="60"/>
            <ac:spMkLst>
              <pc:docMk/>
              <pc:sldMasterMk cId="1712831552" sldId="2147483660"/>
              <pc:sldLayoutMk cId="586482408" sldId="2147483665"/>
              <ac:spMk id="3" creationId="{00000000-0000-0000-0000-000000000000}"/>
            </ac:spMkLst>
          </pc:spChg>
          <pc:spChg chg="mod">
            <ac:chgData name="Adeline Gazan" userId="fc4a2e27adcc2737" providerId="LiveId" clId="{03791B85-2C14-45EA-B2D9-AC45C0E803F1}" dt="2024-09-24T13:28:04.199" v="60"/>
            <ac:spMkLst>
              <pc:docMk/>
              <pc:sldMasterMk cId="1712831552" sldId="2147483660"/>
              <pc:sldLayoutMk cId="586482408" sldId="2147483665"/>
              <ac:spMk id="4" creationId="{00000000-0000-0000-0000-000000000000}"/>
            </ac:spMkLst>
          </pc:spChg>
          <pc:spChg chg="mod">
            <ac:chgData name="Adeline Gazan" userId="fc4a2e27adcc2737" providerId="LiveId" clId="{03791B85-2C14-45EA-B2D9-AC45C0E803F1}" dt="2024-09-24T13:28:04.199" v="60"/>
            <ac:spMkLst>
              <pc:docMk/>
              <pc:sldMasterMk cId="1712831552" sldId="2147483660"/>
              <pc:sldLayoutMk cId="586482408" sldId="2147483665"/>
              <ac:spMk id="5" creationId="{00000000-0000-0000-0000-000000000000}"/>
            </ac:spMkLst>
          </pc:spChg>
          <pc:spChg chg="mod">
            <ac:chgData name="Adeline Gazan" userId="fc4a2e27adcc2737" providerId="LiveId" clId="{03791B85-2C14-45EA-B2D9-AC45C0E803F1}" dt="2024-09-24T13:28:04.199" v="60"/>
            <ac:spMkLst>
              <pc:docMk/>
              <pc:sldMasterMk cId="1712831552" sldId="2147483660"/>
              <pc:sldLayoutMk cId="586482408" sldId="2147483665"/>
              <ac:spMk id="6" creationId="{00000000-0000-0000-0000-000000000000}"/>
            </ac:spMkLst>
          </pc:spChg>
        </pc:sldLayoutChg>
        <pc:sldLayoutChg chg="modSp">
          <pc:chgData name="Adeline Gazan" userId="fc4a2e27adcc2737" providerId="LiveId" clId="{03791B85-2C14-45EA-B2D9-AC45C0E803F1}" dt="2024-09-24T13:28:04.199" v="60"/>
          <pc:sldLayoutMkLst>
            <pc:docMk/>
            <pc:sldMasterMk cId="1712831552" sldId="2147483660"/>
            <pc:sldLayoutMk cId="4222929144" sldId="2147483668"/>
          </pc:sldLayoutMkLst>
          <pc:spChg chg="mod">
            <ac:chgData name="Adeline Gazan" userId="fc4a2e27adcc2737" providerId="LiveId" clId="{03791B85-2C14-45EA-B2D9-AC45C0E803F1}" dt="2024-09-24T13:28:04.199" v="60"/>
            <ac:spMkLst>
              <pc:docMk/>
              <pc:sldMasterMk cId="1712831552" sldId="2147483660"/>
              <pc:sldLayoutMk cId="4222929144" sldId="2147483668"/>
              <ac:spMk id="2" creationId="{00000000-0000-0000-0000-000000000000}"/>
            </ac:spMkLst>
          </pc:spChg>
          <pc:spChg chg="mod">
            <ac:chgData name="Adeline Gazan" userId="fc4a2e27adcc2737" providerId="LiveId" clId="{03791B85-2C14-45EA-B2D9-AC45C0E803F1}" dt="2024-09-24T13:28:04.199" v="60"/>
            <ac:spMkLst>
              <pc:docMk/>
              <pc:sldMasterMk cId="1712831552" sldId="2147483660"/>
              <pc:sldLayoutMk cId="4222929144" sldId="2147483668"/>
              <ac:spMk id="3" creationId="{00000000-0000-0000-0000-000000000000}"/>
            </ac:spMkLst>
          </pc:spChg>
          <pc:spChg chg="mod">
            <ac:chgData name="Adeline Gazan" userId="fc4a2e27adcc2737" providerId="LiveId" clId="{03791B85-2C14-45EA-B2D9-AC45C0E803F1}" dt="2024-09-24T13:28:04.199" v="60"/>
            <ac:spMkLst>
              <pc:docMk/>
              <pc:sldMasterMk cId="1712831552" sldId="2147483660"/>
              <pc:sldLayoutMk cId="4222929144" sldId="2147483668"/>
              <ac:spMk id="4" creationId="{00000000-0000-0000-0000-000000000000}"/>
            </ac:spMkLst>
          </pc:spChg>
        </pc:sldLayoutChg>
        <pc:sldLayoutChg chg="modSp">
          <pc:chgData name="Adeline Gazan" userId="fc4a2e27adcc2737" providerId="LiveId" clId="{03791B85-2C14-45EA-B2D9-AC45C0E803F1}" dt="2024-09-24T13:28:04.199" v="60"/>
          <pc:sldLayoutMkLst>
            <pc:docMk/>
            <pc:sldMasterMk cId="1712831552" sldId="2147483660"/>
            <pc:sldLayoutMk cId="3272587011" sldId="2147483669"/>
          </pc:sldLayoutMkLst>
          <pc:spChg chg="mod">
            <ac:chgData name="Adeline Gazan" userId="fc4a2e27adcc2737" providerId="LiveId" clId="{03791B85-2C14-45EA-B2D9-AC45C0E803F1}" dt="2024-09-24T13:28:04.199" v="60"/>
            <ac:spMkLst>
              <pc:docMk/>
              <pc:sldMasterMk cId="1712831552" sldId="2147483660"/>
              <pc:sldLayoutMk cId="3272587011" sldId="2147483669"/>
              <ac:spMk id="2" creationId="{00000000-0000-0000-0000-000000000000}"/>
            </ac:spMkLst>
          </pc:spChg>
          <pc:spChg chg="mod">
            <ac:chgData name="Adeline Gazan" userId="fc4a2e27adcc2737" providerId="LiveId" clId="{03791B85-2C14-45EA-B2D9-AC45C0E803F1}" dt="2024-09-24T13:28:04.199" v="60"/>
            <ac:spMkLst>
              <pc:docMk/>
              <pc:sldMasterMk cId="1712831552" sldId="2147483660"/>
              <pc:sldLayoutMk cId="3272587011" sldId="2147483669"/>
              <ac:spMk id="3" creationId="{00000000-0000-0000-0000-000000000000}"/>
            </ac:spMkLst>
          </pc:spChg>
          <pc:spChg chg="mod">
            <ac:chgData name="Adeline Gazan" userId="fc4a2e27adcc2737" providerId="LiveId" clId="{03791B85-2C14-45EA-B2D9-AC45C0E803F1}" dt="2024-09-24T13:28:04.199" v="60"/>
            <ac:spMkLst>
              <pc:docMk/>
              <pc:sldMasterMk cId="1712831552" sldId="2147483660"/>
              <pc:sldLayoutMk cId="3272587011" sldId="2147483669"/>
              <ac:spMk id="4" creationId="{00000000-0000-0000-0000-000000000000}"/>
            </ac:spMkLst>
          </pc:spChg>
        </pc:sldLayoutChg>
        <pc:sldLayoutChg chg="modSp">
          <pc:chgData name="Adeline Gazan" userId="fc4a2e27adcc2737" providerId="LiveId" clId="{03791B85-2C14-45EA-B2D9-AC45C0E803F1}" dt="2024-09-24T13:28:04.199" v="60"/>
          <pc:sldLayoutMkLst>
            <pc:docMk/>
            <pc:sldMasterMk cId="1712831552" sldId="2147483660"/>
            <pc:sldLayoutMk cId="2540941952" sldId="2147483671"/>
          </pc:sldLayoutMkLst>
          <pc:spChg chg="mod">
            <ac:chgData name="Adeline Gazan" userId="fc4a2e27adcc2737" providerId="LiveId" clId="{03791B85-2C14-45EA-B2D9-AC45C0E803F1}" dt="2024-09-24T13:28:04.199" v="60"/>
            <ac:spMkLst>
              <pc:docMk/>
              <pc:sldMasterMk cId="1712831552" sldId="2147483660"/>
              <pc:sldLayoutMk cId="2540941952" sldId="2147483671"/>
              <ac:spMk id="2" creationId="{00000000-0000-0000-0000-000000000000}"/>
            </ac:spMkLst>
          </pc:spChg>
          <pc:spChg chg="mod">
            <ac:chgData name="Adeline Gazan" userId="fc4a2e27adcc2737" providerId="LiveId" clId="{03791B85-2C14-45EA-B2D9-AC45C0E803F1}" dt="2024-09-24T13:28:04.199" v="60"/>
            <ac:spMkLst>
              <pc:docMk/>
              <pc:sldMasterMk cId="1712831552" sldId="2147483660"/>
              <pc:sldLayoutMk cId="2540941952" sldId="2147483671"/>
              <ac:spMk id="3" creationId="{00000000-0000-0000-0000-00000000000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03B0-DB82-4D6A-8583-5CC03113D0E3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33772-A8A0-4BD2-9CD9-8A862F792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7660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03B0-DB82-4D6A-8583-5CC03113D0E3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33772-A8A0-4BD2-9CD9-8A862F792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9015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03B0-DB82-4D6A-8583-5CC03113D0E3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33772-A8A0-4BD2-9CD9-8A862F792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3423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03B0-DB82-4D6A-8583-5CC03113D0E3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33772-A8A0-4BD2-9CD9-8A862F792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6054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03B0-DB82-4D6A-8583-5CC03113D0E3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33772-A8A0-4BD2-9CD9-8A862F792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9243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03B0-DB82-4D6A-8583-5CC03113D0E3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33772-A8A0-4BD2-9CD9-8A862F792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6500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03B0-DB82-4D6A-8583-5CC03113D0E3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33772-A8A0-4BD2-9CD9-8A862F792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1798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03B0-DB82-4D6A-8583-5CC03113D0E3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33772-A8A0-4BD2-9CD9-8A862F792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308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03B0-DB82-4D6A-8583-5CC03113D0E3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33772-A8A0-4BD2-9CD9-8A862F792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0213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03B0-DB82-4D6A-8583-5CC03113D0E3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33772-A8A0-4BD2-9CD9-8A862F792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2748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03B0-DB82-4D6A-8583-5CC03113D0E3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33772-A8A0-4BD2-9CD9-8A862F792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8033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D03B0-DB82-4D6A-8583-5CC03113D0E3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33772-A8A0-4BD2-9CD9-8A862F792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1320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02B17020-7342-25EA-D492-86462A4075BF}"/>
              </a:ext>
            </a:extLst>
          </p:cNvPr>
          <p:cNvSpPr txBox="1"/>
          <p:nvPr/>
        </p:nvSpPr>
        <p:spPr>
          <a:xfrm>
            <a:off x="367498" y="2798088"/>
            <a:ext cx="11265701" cy="127177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spcBef>
                <a:spcPts val="200"/>
              </a:spcBef>
              <a:buFont typeface="+mj-lt"/>
              <a:buAutoNum type="arabicPeriod"/>
            </a:pPr>
            <a:r>
              <a:rPr lang="fr-BE" sz="2400" b="1" i="1" dirty="0">
                <a:solidFill>
                  <a:srgbClr val="F3930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Congélation </a:t>
            </a:r>
            <a:endParaRPr lang="fr-FR" sz="2400" b="1" i="1" dirty="0">
              <a:solidFill>
                <a:srgbClr val="F3930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342900" indent="-342900" algn="just">
              <a:lnSpc>
                <a:spcPct val="107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"/>
            </a:pPr>
            <a:r>
              <a:rPr lang="fr-BE" sz="2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Les produits sont congelés individuellement ou ensemble (=congélation en lot) dans un sac fermée,  une caisse fermée ou en palettes entières filmées.</a:t>
            </a:r>
            <a:endParaRPr lang="fr-FR" sz="2400" dirty="0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1200"/>
              </a:spcAft>
              <a:buFont typeface="Wingdings" panose="05000000000000000000" pitchFamily="2" charset="2"/>
              <a:buChar char=""/>
            </a:pPr>
            <a:r>
              <a:rPr lang="fr-BE" sz="2400" u="sng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Ces produits sont congelés au plus tard le jour de leur DLC. </a:t>
            </a:r>
            <a:endParaRPr lang="fr-FR" sz="2400" dirty="0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742950" lvl="1" indent="-285750" algn="just">
              <a:lnSpc>
                <a:spcPct val="107000"/>
              </a:lnSpc>
              <a:spcBef>
                <a:spcPts val="6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fr-BE" sz="2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Dans le cas de lots scellés, le lot scellé est mis à congeler au plus tard le jour correspondant à la DLC la plus tardive parmi celles présentes dans le lot scellé. </a:t>
            </a:r>
            <a:endParaRPr lang="fr-FR" sz="2400" dirty="0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1200"/>
              </a:spcAft>
              <a:buFont typeface="Wingdings" panose="05000000000000000000" pitchFamily="2" charset="2"/>
              <a:buChar char=""/>
            </a:pPr>
            <a:r>
              <a:rPr lang="fr-BE" sz="2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Les denrées surgelées qui font l’objet d’un don sont données aux associations au plus tôt 48h après surgélation et au plus tard :</a:t>
            </a:r>
            <a:endParaRPr lang="fr-FR" sz="2400" dirty="0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fr-BE" sz="2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4 mois, après la congélation pour la viande d’ongulés et la viande de volaille, </a:t>
            </a:r>
            <a:endParaRPr lang="fr-FR" sz="2400" dirty="0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fr-BE" sz="2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 mois après la congélation pour le poisson, les denrées alimentaires prêtes à la consommation et les autres denrées alimentaires.</a:t>
            </a:r>
          </a:p>
          <a:p>
            <a:pPr lvl="1" algn="just"/>
            <a:endParaRPr lang="fr-BE" sz="2400" dirty="0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lvl="1">
              <a:lnSpc>
                <a:spcPct val="107000"/>
              </a:lnSpc>
              <a:spcBef>
                <a:spcPts val="200"/>
              </a:spcBef>
              <a:spcAft>
                <a:spcPts val="1200"/>
              </a:spcAft>
            </a:pPr>
            <a:r>
              <a:rPr lang="fr-BE" sz="2400" b="1" i="1" dirty="0">
                <a:solidFill>
                  <a:srgbClr val="F3930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2.  Etiquetage </a:t>
            </a:r>
          </a:p>
          <a:p>
            <a:pPr algn="just"/>
            <a:r>
              <a:rPr lang="fr-BE" sz="2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Lorsque les denrées alimentaires sont congelées avant d’être données, les mentions suivantes doivent au minimum être apposées en plus des mentions obligatoires spécifiques aux denrées alimentaires préemballées : </a:t>
            </a:r>
          </a:p>
          <a:p>
            <a:pPr algn="just"/>
            <a:endParaRPr lang="fr-FR" sz="24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fr-BE" sz="2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la </a:t>
            </a:r>
            <a:r>
              <a:rPr lang="fr-BE" sz="2400" b="1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date de congélation</a:t>
            </a:r>
            <a:r>
              <a:rPr lang="fr-BE" sz="2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: « produit congelé le (date) » </a:t>
            </a:r>
            <a:endParaRPr lang="fr-FR" sz="2400" dirty="0"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fr-BE" sz="2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la mention « </a:t>
            </a:r>
            <a:r>
              <a:rPr lang="fr-BE" sz="2400" b="1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à consommer immédiatement après décongélation</a:t>
            </a:r>
            <a:r>
              <a:rPr lang="fr-BE" sz="2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»</a:t>
            </a:r>
            <a:endParaRPr lang="fr-FR" sz="2400" dirty="0"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fr-BE" sz="2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(optionnel) une nouvelle DDM (« à consommer de préférence avant le »)</a:t>
            </a:r>
          </a:p>
          <a:p>
            <a:pPr lvl="1" algn="just"/>
            <a:endParaRPr lang="fr-BE" sz="2400" b="1" dirty="0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just"/>
            <a:r>
              <a:rPr lang="fr-BE" sz="2400" b="1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l’étiquetage</a:t>
            </a:r>
            <a:r>
              <a:rPr lang="fr-BE" sz="2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peut être </a:t>
            </a:r>
            <a:r>
              <a:rPr lang="fr-BE" sz="2400" b="1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appliqué une seule fois sur des produits congelés en lot (sac fermé, caisse fermée, …).</a:t>
            </a:r>
            <a:r>
              <a:rPr lang="fr-BE" sz="2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Il n’est alors plus nécessaire d’étiqueter chaque article individuellement. </a:t>
            </a:r>
            <a:endParaRPr lang="fr-FR" sz="2400" dirty="0"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lvl="0" algn="just"/>
            <a:endParaRPr lang="fr-FR" sz="2400" dirty="0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>
              <a:lnSpc>
                <a:spcPct val="107000"/>
              </a:lnSpc>
              <a:spcBef>
                <a:spcPts val="200"/>
              </a:spcBef>
            </a:pPr>
            <a:r>
              <a:rPr lang="fr-BE" sz="2400" b="1" i="1" dirty="0">
                <a:solidFill>
                  <a:srgbClr val="F3930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3. Enlèvement ou livraison </a:t>
            </a:r>
            <a:endParaRPr lang="fr-FR" sz="2400" b="1" i="1" dirty="0">
              <a:solidFill>
                <a:srgbClr val="F3930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342900" indent="-342900" algn="just">
              <a:lnSpc>
                <a:spcPct val="107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"/>
            </a:pPr>
            <a:r>
              <a:rPr lang="fr-BE" sz="2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Les produits congelés sont remis aux organisations caritatives en évitant ou limitant la rupture de la chaine de froid.</a:t>
            </a:r>
            <a:endParaRPr lang="fr-FR" sz="2400" dirty="0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1200"/>
              </a:spcAft>
              <a:buFont typeface="Wingdings" panose="05000000000000000000" pitchFamily="2" charset="2"/>
              <a:buChar char=""/>
            </a:pPr>
            <a:r>
              <a:rPr lang="fr-BE" sz="2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Chaque lot scellé est indivisible. </a:t>
            </a:r>
            <a:endParaRPr lang="fr-FR" sz="2400" dirty="0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6D2F22D-BB3E-54EF-EAA1-6C9811B0BEA8}"/>
              </a:ext>
            </a:extLst>
          </p:cNvPr>
          <p:cNvSpPr txBox="1"/>
          <p:nvPr/>
        </p:nvSpPr>
        <p:spPr>
          <a:xfrm>
            <a:off x="1882652" y="1854887"/>
            <a:ext cx="87783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>
                <a:solidFill>
                  <a:srgbClr val="F3930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Procédure de congélation</a:t>
            </a:r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4C40A98C-DB01-39F5-DF67-1AB9AE5BF59E}"/>
              </a:ext>
            </a:extLst>
          </p:cNvPr>
          <p:cNvGrpSpPr/>
          <p:nvPr/>
        </p:nvGrpSpPr>
        <p:grpSpPr>
          <a:xfrm>
            <a:off x="0" y="-1"/>
            <a:ext cx="12192000" cy="1582615"/>
            <a:chOff x="0" y="0"/>
            <a:chExt cx="7559675" cy="1079500"/>
          </a:xfrm>
        </p:grpSpPr>
        <p:pic>
          <p:nvPicPr>
            <p:cNvPr id="8" name="Image 7">
              <a:extLst>
                <a:ext uri="{FF2B5EF4-FFF2-40B4-BE49-F238E27FC236}">
                  <a16:creationId xmlns:a16="http://schemas.microsoft.com/office/drawing/2014/main" id="{39D1AC3B-B230-B8EB-6FF6-2E6B99D53A7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7559675" cy="1079500"/>
            </a:xfrm>
            <a:prstGeom prst="rect">
              <a:avLst/>
            </a:prstGeom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9B38A0FF-6A5B-C502-3B02-35D7E0E83BA2}"/>
                </a:ext>
              </a:extLst>
            </p:cNvPr>
            <p:cNvSpPr/>
            <p:nvPr/>
          </p:nvSpPr>
          <p:spPr>
            <a:xfrm>
              <a:off x="5454650" y="368300"/>
              <a:ext cx="1739900" cy="298450"/>
            </a:xfrm>
            <a:prstGeom prst="rect">
              <a:avLst/>
            </a:prstGeom>
            <a:solidFill>
              <a:srgbClr val="F3930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00039131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159277AF088D40B268A0612CBBDF95" ma:contentTypeVersion="13" ma:contentTypeDescription="Crée un document." ma:contentTypeScope="" ma:versionID="7e1dbf7798bcf71c9c0b8b9699b0de35">
  <xsd:schema xmlns:xsd="http://www.w3.org/2001/XMLSchema" xmlns:xs="http://www.w3.org/2001/XMLSchema" xmlns:p="http://schemas.microsoft.com/office/2006/metadata/properties" xmlns:ns2="5481d241-74b1-4da7-8cf9-0f3cd7c4e2ef" xmlns:ns3="9ccac585-7f97-4438-8724-1a9b1d5aa51c" targetNamespace="http://schemas.microsoft.com/office/2006/metadata/properties" ma:root="true" ma:fieldsID="413a21b143f0b5b984c1e84e81b7bc73" ns2:_="" ns3:_="">
    <xsd:import namespace="5481d241-74b1-4da7-8cf9-0f3cd7c4e2ef"/>
    <xsd:import namespace="9ccac585-7f97-4438-8724-1a9b1d5aa5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81d241-74b1-4da7-8cf9-0f3cd7c4e2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Balises d’images" ma:readOnly="false" ma:fieldId="{5cf76f15-5ced-4ddc-b409-7134ff3c332f}" ma:taxonomyMulti="true" ma:sspId="39047a27-732d-4d24-a35c-b08f8c51615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cac585-7f97-4438-8724-1a9b1d5aa51c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d71bc417-62ce-480a-80cb-5d6e61161bd2}" ma:internalName="TaxCatchAll" ma:showField="CatchAllData" ma:web="9ccac585-7f97-4438-8724-1a9b1d5aa5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ccac585-7f97-4438-8724-1a9b1d5aa51c" xsi:nil="true"/>
    <lcf76f155ced4ddcb4097134ff3c332f xmlns="5481d241-74b1-4da7-8cf9-0f3cd7c4e2e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6EF9F4D-6993-435A-BD8F-1375E8FA1704}"/>
</file>

<file path=customXml/itemProps2.xml><?xml version="1.0" encoding="utf-8"?>
<ds:datastoreItem xmlns:ds="http://schemas.openxmlformats.org/officeDocument/2006/customXml" ds:itemID="{766425A1-F10D-48D1-A0D1-D37053B8C92E}"/>
</file>

<file path=customXml/itemProps3.xml><?xml version="1.0" encoding="utf-8"?>
<ds:datastoreItem xmlns:ds="http://schemas.openxmlformats.org/officeDocument/2006/customXml" ds:itemID="{6B3C7FC9-95A2-4CFD-A436-80C2177DB57F}"/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268</Words>
  <Application>Microsoft Office PowerPoint</Application>
  <PresentationFormat>Personnalisé</PresentationFormat>
  <Paragraphs>21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Courier New</vt:lpstr>
      <vt:lpstr>Roboto</vt:lpstr>
      <vt:lpstr>Wingdings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Adeline Gazan</dc:creator>
  <cp:lastModifiedBy>Adeline Gazan</cp:lastModifiedBy>
  <cp:revision>1</cp:revision>
  <dcterms:created xsi:type="dcterms:W3CDTF">2024-09-24T13:24:02Z</dcterms:created>
  <dcterms:modified xsi:type="dcterms:W3CDTF">2024-09-24T13:57:55Z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0x010100DB159277AF088D40B268A0612CBBDF95</vt:lpwstr>
  </property>
</Properties>
</file>